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91CB6-753F-1A61-761A-C07D5F5B9845}" v="63" dt="2020-04-10T17:54:43.898"/>
    <p1510:client id="{85347559-9172-2CDD-91A8-ED79DC84B7C3}" v="34" dt="2020-04-08T21:29:33.176"/>
    <p1510:client id="{93B0CB5C-4758-6E94-8F85-FCF5C185B615}" v="132" dt="2020-04-14T15:13:03.199"/>
    <p1510:client id="{A04C1E3D-AF5C-3E05-7836-862DF19D5C60}" v="200" dt="2020-04-21T20:06:09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Dunn" userId="S::caroline.dunn@yai.org::7345a84d-6a5d-4344-ad77-b4e9133e5123" providerId="AD" clId="Web-{93B0CB5C-4758-6E94-8F85-FCF5C185B615}"/>
    <pc:docChg chg="modSld">
      <pc:chgData name="Caroline Dunn" userId="S::caroline.dunn@yai.org::7345a84d-6a5d-4344-ad77-b4e9133e5123" providerId="AD" clId="Web-{93B0CB5C-4758-6E94-8F85-FCF5C185B615}" dt="2020-04-14T15:13:03.199" v="130" actId="20577"/>
      <pc:docMkLst>
        <pc:docMk/>
      </pc:docMkLst>
      <pc:sldChg chg="modSp">
        <pc:chgData name="Caroline Dunn" userId="S::caroline.dunn@yai.org::7345a84d-6a5d-4344-ad77-b4e9133e5123" providerId="AD" clId="Web-{93B0CB5C-4758-6E94-8F85-FCF5C185B615}" dt="2020-04-14T15:09:29.199" v="6" actId="20577"/>
        <pc:sldMkLst>
          <pc:docMk/>
          <pc:sldMk cId="2077443194" sldId="257"/>
        </pc:sldMkLst>
        <pc:spChg chg="mod">
          <ac:chgData name="Caroline Dunn" userId="S::caroline.dunn@yai.org::7345a84d-6a5d-4344-ad77-b4e9133e5123" providerId="AD" clId="Web-{93B0CB5C-4758-6E94-8F85-FCF5C185B615}" dt="2020-04-14T15:09:29.199" v="6" actId="20577"/>
          <ac:spMkLst>
            <pc:docMk/>
            <pc:sldMk cId="2077443194" sldId="257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0:58.965" v="13" actId="20577"/>
        <pc:sldMkLst>
          <pc:docMk/>
          <pc:sldMk cId="2077443194" sldId="267"/>
        </pc:sldMkLst>
        <pc:spChg chg="mod">
          <ac:chgData name="Caroline Dunn" userId="S::caroline.dunn@yai.org::7345a84d-6a5d-4344-ad77-b4e9133e5123" providerId="AD" clId="Web-{93B0CB5C-4758-6E94-8F85-FCF5C185B615}" dt="2020-04-14T15:10:58.965" v="13" actId="20577"/>
          <ac:spMkLst>
            <pc:docMk/>
            <pc:sldMk cId="2077443194" sldId="267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1:33.808" v="24" actId="20577"/>
        <pc:sldMkLst>
          <pc:docMk/>
          <pc:sldMk cId="2077443194" sldId="272"/>
        </pc:sldMkLst>
        <pc:spChg chg="mod">
          <ac:chgData name="Caroline Dunn" userId="S::caroline.dunn@yai.org::7345a84d-6a5d-4344-ad77-b4e9133e5123" providerId="AD" clId="Web-{93B0CB5C-4758-6E94-8F85-FCF5C185B615}" dt="2020-04-14T15:11:33.808" v="24" actId="20577"/>
          <ac:spMkLst>
            <pc:docMk/>
            <pc:sldMk cId="2077443194" sldId="272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1:56.293" v="40" actId="20577"/>
        <pc:sldMkLst>
          <pc:docMk/>
          <pc:sldMk cId="2077443194" sldId="273"/>
        </pc:sldMkLst>
        <pc:spChg chg="mod">
          <ac:chgData name="Caroline Dunn" userId="S::caroline.dunn@yai.org::7345a84d-6a5d-4344-ad77-b4e9133e5123" providerId="AD" clId="Web-{93B0CB5C-4758-6E94-8F85-FCF5C185B615}" dt="2020-04-14T15:11:56.293" v="40" actId="20577"/>
          <ac:spMkLst>
            <pc:docMk/>
            <pc:sldMk cId="2077443194" sldId="273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2:34.199" v="103" actId="20577"/>
        <pc:sldMkLst>
          <pc:docMk/>
          <pc:sldMk cId="2077443194" sldId="274"/>
        </pc:sldMkLst>
        <pc:spChg chg="mod">
          <ac:chgData name="Caroline Dunn" userId="S::caroline.dunn@yai.org::7345a84d-6a5d-4344-ad77-b4e9133e5123" providerId="AD" clId="Web-{93B0CB5C-4758-6E94-8F85-FCF5C185B615}" dt="2020-04-14T15:12:34.199" v="103" actId="20577"/>
          <ac:spMkLst>
            <pc:docMk/>
            <pc:sldMk cId="2077443194" sldId="274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3:00.402" v="128" actId="20577"/>
        <pc:sldMkLst>
          <pc:docMk/>
          <pc:sldMk cId="2077443194" sldId="275"/>
        </pc:sldMkLst>
        <pc:spChg chg="mod">
          <ac:chgData name="Caroline Dunn" userId="S::caroline.dunn@yai.org::7345a84d-6a5d-4344-ad77-b4e9133e5123" providerId="AD" clId="Web-{93B0CB5C-4758-6E94-8F85-FCF5C185B615}" dt="2020-04-14T15:13:00.402" v="128" actId="20577"/>
          <ac:spMkLst>
            <pc:docMk/>
            <pc:sldMk cId="2077443194" sldId="275"/>
            <ac:spMk id="4" creationId="{00000000-0000-0000-0000-000000000000}"/>
          </ac:spMkLst>
        </pc:spChg>
      </pc:sldChg>
    </pc:docChg>
  </pc:docChgLst>
  <pc:docChgLst>
    <pc:chgData name="Caroline Dunn" userId="S::caroline.dunn@yai.org::7345a84d-6a5d-4344-ad77-b4e9133e5123" providerId="AD" clId="Web-{A04C1E3D-AF5C-3E05-7836-862DF19D5C60}"/>
    <pc:docChg chg="modSld">
      <pc:chgData name="Caroline Dunn" userId="S::caroline.dunn@yai.org::7345a84d-6a5d-4344-ad77-b4e9133e5123" providerId="AD" clId="Web-{A04C1E3D-AF5C-3E05-7836-862DF19D5C60}" dt="2020-04-21T20:06:09.420" v="181" actId="20577"/>
      <pc:docMkLst>
        <pc:docMk/>
      </pc:docMkLst>
      <pc:sldChg chg="modSp">
        <pc:chgData name="Caroline Dunn" userId="S::caroline.dunn@yai.org::7345a84d-6a5d-4344-ad77-b4e9133e5123" providerId="AD" clId="Web-{A04C1E3D-AF5C-3E05-7836-862DF19D5C60}" dt="2020-04-21T19:46:12.440" v="10" actId="20577"/>
        <pc:sldMkLst>
          <pc:docMk/>
          <pc:sldMk cId="75955497" sldId="256"/>
        </pc:sldMkLst>
        <pc:spChg chg="mod">
          <ac:chgData name="Caroline Dunn" userId="S::caroline.dunn@yai.org::7345a84d-6a5d-4344-ad77-b4e9133e5123" providerId="AD" clId="Web-{A04C1E3D-AF5C-3E05-7836-862DF19D5C60}" dt="2020-04-21T19:46:12.440" v="10" actId="20577"/>
          <ac:spMkLst>
            <pc:docMk/>
            <pc:sldMk cId="75955497" sldId="256"/>
            <ac:spMk id="9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6:29.206" v="17" actId="20577"/>
        <pc:sldMkLst>
          <pc:docMk/>
          <pc:sldMk cId="2077443194" sldId="260"/>
        </pc:sldMkLst>
        <pc:spChg chg="mod">
          <ac:chgData name="Caroline Dunn" userId="S::caroline.dunn@yai.org::7345a84d-6a5d-4344-ad77-b4e9133e5123" providerId="AD" clId="Web-{A04C1E3D-AF5C-3E05-7836-862DF19D5C60}" dt="2020-04-21T19:46:29.206" v="17" actId="20577"/>
          <ac:spMkLst>
            <pc:docMk/>
            <pc:sldMk cId="2077443194" sldId="260"/>
            <ac:spMk id="4" creationId="{00000000-0000-0000-0000-000000000000}"/>
          </ac:spMkLst>
        </pc:spChg>
      </pc:sldChg>
      <pc:sldChg chg="addSp delSp modSp">
        <pc:chgData name="Caroline Dunn" userId="S::caroline.dunn@yai.org::7345a84d-6a5d-4344-ad77-b4e9133e5123" providerId="AD" clId="Web-{A04C1E3D-AF5C-3E05-7836-862DF19D5C60}" dt="2020-04-21T19:57:27.386" v="165" actId="1076"/>
        <pc:sldMkLst>
          <pc:docMk/>
          <pc:sldMk cId="2077443194" sldId="261"/>
        </pc:sldMkLst>
        <pc:spChg chg="mod">
          <ac:chgData name="Caroline Dunn" userId="S::caroline.dunn@yai.org::7345a84d-6a5d-4344-ad77-b4e9133e5123" providerId="AD" clId="Web-{A04C1E3D-AF5C-3E05-7836-862DF19D5C60}" dt="2020-04-21T19:46:42.441" v="25" actId="20577"/>
          <ac:spMkLst>
            <pc:docMk/>
            <pc:sldMk cId="2077443194" sldId="261"/>
            <ac:spMk id="4" creationId="{00000000-0000-0000-0000-000000000000}"/>
          </ac:spMkLst>
        </pc:spChg>
        <pc:picChg chg="add mod">
          <ac:chgData name="Caroline Dunn" userId="S::caroline.dunn@yai.org::7345a84d-6a5d-4344-ad77-b4e9133e5123" providerId="AD" clId="Web-{A04C1E3D-AF5C-3E05-7836-862DF19D5C60}" dt="2020-04-21T19:57:27.386" v="165" actId="1076"/>
          <ac:picMkLst>
            <pc:docMk/>
            <pc:sldMk cId="2077443194" sldId="261"/>
            <ac:picMk id="3" creationId="{69C987C6-06AD-44FA-8F13-A6E83D7732EE}"/>
          </ac:picMkLst>
        </pc:picChg>
        <pc:picChg chg="del">
          <ac:chgData name="Caroline Dunn" userId="S::caroline.dunn@yai.org::7345a84d-6a5d-4344-ad77-b4e9133e5123" providerId="AD" clId="Web-{A04C1E3D-AF5C-3E05-7836-862DF19D5C60}" dt="2020-04-21T19:57:02.510" v="162"/>
          <ac:picMkLst>
            <pc:docMk/>
            <pc:sldMk cId="2077443194" sldId="261"/>
            <ac:picMk id="9" creationId="{00000000-0000-0000-0000-000000000000}"/>
          </ac:picMkLst>
        </pc:picChg>
        <pc:picChg chg="del">
          <ac:chgData name="Caroline Dunn" userId="S::caroline.dunn@yai.org::7345a84d-6a5d-4344-ad77-b4e9133e5123" providerId="AD" clId="Web-{A04C1E3D-AF5C-3E05-7836-862DF19D5C60}" dt="2020-04-21T19:57:03.541" v="163"/>
          <ac:picMkLst>
            <pc:docMk/>
            <pc:sldMk cId="2077443194" sldId="261"/>
            <ac:picMk id="30722" creationId="{00000000-0000-0000-0000-000000000000}"/>
          </ac:picMkLst>
        </pc:picChg>
      </pc:sldChg>
      <pc:sldChg chg="addSp delSp modSp">
        <pc:chgData name="Caroline Dunn" userId="S::caroline.dunn@yai.org::7345a84d-6a5d-4344-ad77-b4e9133e5123" providerId="AD" clId="Web-{A04C1E3D-AF5C-3E05-7836-862DF19D5C60}" dt="2020-04-21T20:01:48.488" v="169" actId="1076"/>
        <pc:sldMkLst>
          <pc:docMk/>
          <pc:sldMk cId="2077443194" sldId="262"/>
        </pc:sldMkLst>
        <pc:spChg chg="mod">
          <ac:chgData name="Caroline Dunn" userId="S::caroline.dunn@yai.org::7345a84d-6a5d-4344-ad77-b4e9133e5123" providerId="AD" clId="Web-{A04C1E3D-AF5C-3E05-7836-862DF19D5C60}" dt="2020-04-21T19:46:56.832" v="40" actId="20577"/>
          <ac:spMkLst>
            <pc:docMk/>
            <pc:sldMk cId="2077443194" sldId="262"/>
            <ac:spMk id="4" creationId="{00000000-0000-0000-0000-000000000000}"/>
          </ac:spMkLst>
        </pc:spChg>
        <pc:picChg chg="add mod">
          <ac:chgData name="Caroline Dunn" userId="S::caroline.dunn@yai.org::7345a84d-6a5d-4344-ad77-b4e9133e5123" providerId="AD" clId="Web-{A04C1E3D-AF5C-3E05-7836-862DF19D5C60}" dt="2020-04-21T20:01:48.488" v="169" actId="1076"/>
          <ac:picMkLst>
            <pc:docMk/>
            <pc:sldMk cId="2077443194" sldId="262"/>
            <ac:picMk id="2" creationId="{B540BB82-7960-4AD1-88DB-B0D6BBD31F16}"/>
          </ac:picMkLst>
        </pc:picChg>
        <pc:picChg chg="del">
          <ac:chgData name="Caroline Dunn" userId="S::caroline.dunn@yai.org::7345a84d-6a5d-4344-ad77-b4e9133e5123" providerId="AD" clId="Web-{A04C1E3D-AF5C-3E05-7836-862DF19D5C60}" dt="2020-04-21T20:01:40.894" v="167"/>
          <ac:picMkLst>
            <pc:docMk/>
            <pc:sldMk cId="2077443194" sldId="262"/>
            <ac:picMk id="28675" creationId="{00000000-0000-0000-0000-000000000000}"/>
          </ac:picMkLst>
        </pc:picChg>
      </pc:sldChg>
      <pc:sldChg chg="addSp delSp modSp">
        <pc:chgData name="Caroline Dunn" userId="S::caroline.dunn@yai.org::7345a84d-6a5d-4344-ad77-b4e9133e5123" providerId="AD" clId="Web-{A04C1E3D-AF5C-3E05-7836-862DF19D5C60}" dt="2020-04-21T20:03:24.617" v="173" actId="1076"/>
        <pc:sldMkLst>
          <pc:docMk/>
          <pc:sldMk cId="2077443194" sldId="263"/>
        </pc:sldMkLst>
        <pc:spChg chg="mod">
          <ac:chgData name="Caroline Dunn" userId="S::caroline.dunn@yai.org::7345a84d-6a5d-4344-ad77-b4e9133e5123" providerId="AD" clId="Web-{A04C1E3D-AF5C-3E05-7836-862DF19D5C60}" dt="2020-04-21T19:47:06.926" v="52" actId="20577"/>
          <ac:spMkLst>
            <pc:docMk/>
            <pc:sldMk cId="2077443194" sldId="263"/>
            <ac:spMk id="4" creationId="{00000000-0000-0000-0000-000000000000}"/>
          </ac:spMkLst>
        </pc:spChg>
        <pc:picChg chg="add mod">
          <ac:chgData name="Caroline Dunn" userId="S::caroline.dunn@yai.org::7345a84d-6a5d-4344-ad77-b4e9133e5123" providerId="AD" clId="Web-{A04C1E3D-AF5C-3E05-7836-862DF19D5C60}" dt="2020-04-21T20:03:24.617" v="173" actId="1076"/>
          <ac:picMkLst>
            <pc:docMk/>
            <pc:sldMk cId="2077443194" sldId="263"/>
            <ac:picMk id="3" creationId="{E3A4ABE5-3328-4FB1-BE5A-089ED7D8216F}"/>
          </ac:picMkLst>
        </pc:picChg>
        <pc:picChg chg="del">
          <ac:chgData name="Caroline Dunn" userId="S::caroline.dunn@yai.org::7345a84d-6a5d-4344-ad77-b4e9133e5123" providerId="AD" clId="Web-{A04C1E3D-AF5C-3E05-7836-862DF19D5C60}" dt="2020-04-21T20:03:13.820" v="170"/>
          <ac:picMkLst>
            <pc:docMk/>
            <pc:sldMk cId="2077443194" sldId="263"/>
            <ac:picMk id="26625" creationId="{00000000-0000-0000-0000-000000000000}"/>
          </ac:picMkLst>
        </pc:picChg>
      </pc:sldChg>
      <pc:sldChg chg="addSp delSp modSp">
        <pc:chgData name="Caroline Dunn" userId="S::caroline.dunn@yai.org::7345a84d-6a5d-4344-ad77-b4e9133e5123" providerId="AD" clId="Web-{A04C1E3D-AF5C-3E05-7836-862DF19D5C60}" dt="2020-04-21T20:05:18.496" v="177" actId="1076"/>
        <pc:sldMkLst>
          <pc:docMk/>
          <pc:sldMk cId="2077443194" sldId="264"/>
        </pc:sldMkLst>
        <pc:spChg chg="mod">
          <ac:chgData name="Caroline Dunn" userId="S::caroline.dunn@yai.org::7345a84d-6a5d-4344-ad77-b4e9133e5123" providerId="AD" clId="Web-{A04C1E3D-AF5C-3E05-7836-862DF19D5C60}" dt="2020-04-21T19:47:18.301" v="63" actId="20577"/>
          <ac:spMkLst>
            <pc:docMk/>
            <pc:sldMk cId="2077443194" sldId="264"/>
            <ac:spMk id="4" creationId="{00000000-0000-0000-0000-000000000000}"/>
          </ac:spMkLst>
        </pc:spChg>
        <pc:picChg chg="add mod">
          <ac:chgData name="Caroline Dunn" userId="S::caroline.dunn@yai.org::7345a84d-6a5d-4344-ad77-b4e9133e5123" providerId="AD" clId="Web-{A04C1E3D-AF5C-3E05-7836-862DF19D5C60}" dt="2020-04-21T20:05:18.496" v="177" actId="1076"/>
          <ac:picMkLst>
            <pc:docMk/>
            <pc:sldMk cId="2077443194" sldId="264"/>
            <ac:picMk id="3" creationId="{C9DBFB2F-67AE-48ED-9048-32DA245FAAFA}"/>
          </ac:picMkLst>
        </pc:picChg>
        <pc:picChg chg="del">
          <ac:chgData name="Caroline Dunn" userId="S::caroline.dunn@yai.org::7345a84d-6a5d-4344-ad77-b4e9133e5123" providerId="AD" clId="Web-{A04C1E3D-AF5C-3E05-7836-862DF19D5C60}" dt="2020-04-21T20:05:05.636" v="174"/>
          <ac:picMkLst>
            <pc:docMk/>
            <pc:sldMk cId="2077443194" sldId="264"/>
            <ac:picMk id="24577" creationId="{00000000-0000-0000-0000-000000000000}"/>
          </ac:picMkLst>
        </pc:picChg>
      </pc:sldChg>
      <pc:sldChg chg="modSp">
        <pc:chgData name="Caroline Dunn" userId="S::caroline.dunn@yai.org::7345a84d-6a5d-4344-ad77-b4e9133e5123" providerId="AD" clId="Web-{A04C1E3D-AF5C-3E05-7836-862DF19D5C60}" dt="2020-04-21T19:47:25.708" v="78" actId="20577"/>
        <pc:sldMkLst>
          <pc:docMk/>
          <pc:sldMk cId="2077443194" sldId="265"/>
        </pc:sldMkLst>
        <pc:spChg chg="mod">
          <ac:chgData name="Caroline Dunn" userId="S::caroline.dunn@yai.org::7345a84d-6a5d-4344-ad77-b4e9133e5123" providerId="AD" clId="Web-{A04C1E3D-AF5C-3E05-7836-862DF19D5C60}" dt="2020-04-21T19:47:25.708" v="78" actId="20577"/>
          <ac:spMkLst>
            <pc:docMk/>
            <pc:sldMk cId="2077443194" sldId="265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7:39.412" v="89" actId="20577"/>
        <pc:sldMkLst>
          <pc:docMk/>
          <pc:sldMk cId="2077443194" sldId="267"/>
        </pc:sldMkLst>
        <pc:spChg chg="mod">
          <ac:chgData name="Caroline Dunn" userId="S::caroline.dunn@yai.org::7345a84d-6a5d-4344-ad77-b4e9133e5123" providerId="AD" clId="Web-{A04C1E3D-AF5C-3E05-7836-862DF19D5C60}" dt="2020-04-21T19:47:39.412" v="89" actId="20577"/>
          <ac:spMkLst>
            <pc:docMk/>
            <pc:sldMk cId="2077443194" sldId="267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7:56.646" v="93" actId="20577"/>
        <pc:sldMkLst>
          <pc:docMk/>
          <pc:sldMk cId="2077443194" sldId="269"/>
        </pc:sldMkLst>
        <pc:spChg chg="mod">
          <ac:chgData name="Caroline Dunn" userId="S::caroline.dunn@yai.org::7345a84d-6a5d-4344-ad77-b4e9133e5123" providerId="AD" clId="Web-{A04C1E3D-AF5C-3E05-7836-862DF19D5C60}" dt="2020-04-21T19:47:56.646" v="93" actId="20577"/>
          <ac:spMkLst>
            <pc:docMk/>
            <pc:sldMk cId="2077443194" sldId="269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8:03.912" v="98" actId="20577"/>
        <pc:sldMkLst>
          <pc:docMk/>
          <pc:sldMk cId="2077443194" sldId="271"/>
        </pc:sldMkLst>
        <pc:spChg chg="mod">
          <ac:chgData name="Caroline Dunn" userId="S::caroline.dunn@yai.org::7345a84d-6a5d-4344-ad77-b4e9133e5123" providerId="AD" clId="Web-{A04C1E3D-AF5C-3E05-7836-862DF19D5C60}" dt="2020-04-21T19:48:03.912" v="98" actId="20577"/>
          <ac:spMkLst>
            <pc:docMk/>
            <pc:sldMk cId="2077443194" sldId="271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20:06:09.420" v="180" actId="20577"/>
        <pc:sldMkLst>
          <pc:docMk/>
          <pc:sldMk cId="2077443194" sldId="272"/>
        </pc:sldMkLst>
        <pc:spChg chg="mod">
          <ac:chgData name="Caroline Dunn" userId="S::caroline.dunn@yai.org::7345a84d-6a5d-4344-ad77-b4e9133e5123" providerId="AD" clId="Web-{A04C1E3D-AF5C-3E05-7836-862DF19D5C60}" dt="2020-04-21T20:06:09.420" v="180" actId="20577"/>
          <ac:spMkLst>
            <pc:docMk/>
            <pc:sldMk cId="2077443194" sldId="272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8:39.273" v="117" actId="20577"/>
        <pc:sldMkLst>
          <pc:docMk/>
          <pc:sldMk cId="2077443194" sldId="273"/>
        </pc:sldMkLst>
        <pc:spChg chg="mod">
          <ac:chgData name="Caroline Dunn" userId="S::caroline.dunn@yai.org::7345a84d-6a5d-4344-ad77-b4e9133e5123" providerId="AD" clId="Web-{A04C1E3D-AF5C-3E05-7836-862DF19D5C60}" dt="2020-04-21T19:48:39.273" v="117" actId="20577"/>
          <ac:spMkLst>
            <pc:docMk/>
            <pc:sldMk cId="2077443194" sldId="273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8:55.727" v="128" actId="20577"/>
        <pc:sldMkLst>
          <pc:docMk/>
          <pc:sldMk cId="2077443194" sldId="274"/>
        </pc:sldMkLst>
        <pc:spChg chg="mod">
          <ac:chgData name="Caroline Dunn" userId="S::caroline.dunn@yai.org::7345a84d-6a5d-4344-ad77-b4e9133e5123" providerId="AD" clId="Web-{A04C1E3D-AF5C-3E05-7836-862DF19D5C60}" dt="2020-04-21T19:48:55.727" v="128" actId="20577"/>
          <ac:spMkLst>
            <pc:docMk/>
            <pc:sldMk cId="2077443194" sldId="274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9:11.493" v="149" actId="20577"/>
        <pc:sldMkLst>
          <pc:docMk/>
          <pc:sldMk cId="2077443194" sldId="275"/>
        </pc:sldMkLst>
        <pc:spChg chg="mod">
          <ac:chgData name="Caroline Dunn" userId="S::caroline.dunn@yai.org::7345a84d-6a5d-4344-ad77-b4e9133e5123" providerId="AD" clId="Web-{A04C1E3D-AF5C-3E05-7836-862DF19D5C60}" dt="2020-04-21T19:49:11.493" v="149" actId="20577"/>
          <ac:spMkLst>
            <pc:docMk/>
            <pc:sldMk cId="2077443194" sldId="275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9:25.634" v="158" actId="20577"/>
        <pc:sldMkLst>
          <pc:docMk/>
          <pc:sldMk cId="2077443194" sldId="276"/>
        </pc:sldMkLst>
        <pc:spChg chg="mod">
          <ac:chgData name="Caroline Dunn" userId="S::caroline.dunn@yai.org::7345a84d-6a5d-4344-ad77-b4e9133e5123" providerId="AD" clId="Web-{A04C1E3D-AF5C-3E05-7836-862DF19D5C60}" dt="2020-04-21T19:49:25.634" v="158" actId="20577"/>
          <ac:spMkLst>
            <pc:docMk/>
            <pc:sldMk cId="2077443194" sldId="276"/>
            <ac:spMk id="4" creationId="{00000000-0000-0000-0000-000000000000}"/>
          </ac:spMkLst>
        </pc:spChg>
      </pc:sldChg>
    </pc:docChg>
  </pc:docChgLst>
  <pc:docChgLst>
    <pc:chgData name="Caroline Dunn" userId="S::caroline.dunn@yai.org::7345a84d-6a5d-4344-ad77-b4e9133e5123" providerId="AD" clId="Web-{85347559-9172-2CDD-91A8-ED79DC84B7C3}"/>
    <pc:docChg chg="modSld">
      <pc:chgData name="Caroline Dunn" userId="S::caroline.dunn@yai.org::7345a84d-6a5d-4344-ad77-b4e9133e5123" providerId="AD" clId="Web-{85347559-9172-2CDD-91A8-ED79DC84B7C3}" dt="2020-04-08T21:29:33.176" v="33" actId="20577"/>
      <pc:docMkLst>
        <pc:docMk/>
      </pc:docMkLst>
      <pc:sldChg chg="modSp">
        <pc:chgData name="Caroline Dunn" userId="S::caroline.dunn@yai.org::7345a84d-6a5d-4344-ad77-b4e9133e5123" providerId="AD" clId="Web-{85347559-9172-2CDD-91A8-ED79DC84B7C3}" dt="2020-04-08T21:29:33.176" v="32" actId="20577"/>
        <pc:sldMkLst>
          <pc:docMk/>
          <pc:sldMk cId="2077443194" sldId="269"/>
        </pc:sldMkLst>
        <pc:spChg chg="mod">
          <ac:chgData name="Caroline Dunn" userId="S::caroline.dunn@yai.org::7345a84d-6a5d-4344-ad77-b4e9133e5123" providerId="AD" clId="Web-{85347559-9172-2CDD-91A8-ED79DC84B7C3}" dt="2020-04-08T21:29:33.176" v="32" actId="20577"/>
          <ac:spMkLst>
            <pc:docMk/>
            <pc:sldMk cId="2077443194" sldId="269"/>
            <ac:spMk id="4" creationId="{00000000-0000-0000-0000-000000000000}"/>
          </ac:spMkLst>
        </pc:spChg>
      </pc:sldChg>
    </pc:docChg>
  </pc:docChgLst>
  <pc:docChgLst>
    <pc:chgData name="Caroline Dunn" userId="S::caroline.dunn@yai.org::7345a84d-6a5d-4344-ad77-b4e9133e5123" providerId="AD" clId="Web-{53991CB6-753F-1A61-761A-C07D5F5B9845}"/>
    <pc:docChg chg="mod modSld modMainMaster">
      <pc:chgData name="Caroline Dunn" userId="S::caroline.dunn@yai.org::7345a84d-6a5d-4344-ad77-b4e9133e5123" providerId="AD" clId="Web-{53991CB6-753F-1A61-761A-C07D5F5B9845}" dt="2020-04-10T17:54:43.898" v="61" actId="1076"/>
      <pc:docMkLst>
        <pc:docMk/>
      </pc:docMkLst>
      <pc:sldChg chg="addSp delSp modSp">
        <pc:chgData name="Caroline Dunn" userId="S::caroline.dunn@yai.org::7345a84d-6a5d-4344-ad77-b4e9133e5123" providerId="AD" clId="Web-{53991CB6-753F-1A61-761A-C07D5F5B9845}" dt="2020-04-10T17:54:43.898" v="61" actId="1076"/>
        <pc:sldMkLst>
          <pc:docMk/>
          <pc:sldMk cId="75955497" sldId="256"/>
        </pc:sldMkLst>
        <pc:spChg chg="add mod">
          <ac:chgData name="Caroline Dunn" userId="S::caroline.dunn@yai.org::7345a84d-6a5d-4344-ad77-b4e9133e5123" providerId="AD" clId="Web-{53991CB6-753F-1A61-761A-C07D5F5B9845}" dt="2020-04-10T17:54:43.898" v="61" actId="1076"/>
          <ac:spMkLst>
            <pc:docMk/>
            <pc:sldMk cId="75955497" sldId="256"/>
            <ac:spMk id="4" creationId="{9DA8E4CD-E385-4AFD-BFE4-B9DBB4C9FF37}"/>
          </ac:spMkLst>
        </pc:spChg>
        <pc:picChg chg="add del mod">
          <ac:chgData name="Caroline Dunn" userId="S::caroline.dunn@yai.org::7345a84d-6a5d-4344-ad77-b4e9133e5123" providerId="AD" clId="Web-{53991CB6-753F-1A61-761A-C07D5F5B9845}" dt="2020-04-10T17:48:07.585" v="2"/>
          <ac:picMkLst>
            <pc:docMk/>
            <pc:sldMk cId="75955497" sldId="256"/>
            <ac:picMk id="2" creationId="{5168FC36-4139-4125-AF26-64FAD0BFE4D0}"/>
          </ac:picMkLst>
        </pc:picChg>
      </pc:sldChg>
      <pc:sldChg chg="addSp modSp">
        <pc:chgData name="Caroline Dunn" userId="S::caroline.dunn@yai.org::7345a84d-6a5d-4344-ad77-b4e9133e5123" providerId="AD" clId="Web-{53991CB6-753F-1A61-761A-C07D5F5B9845}" dt="2020-04-10T17:54:31.195" v="60" actId="1076"/>
        <pc:sldMkLst>
          <pc:docMk/>
          <pc:sldMk cId="2077443194" sldId="257"/>
        </pc:sldMkLst>
        <pc:spChg chg="add mod">
          <ac:chgData name="Caroline Dunn" userId="S::caroline.dunn@yai.org::7345a84d-6a5d-4344-ad77-b4e9133e5123" providerId="AD" clId="Web-{53991CB6-753F-1A61-761A-C07D5F5B9845}" dt="2020-04-10T17:54:31.195" v="60" actId="1076"/>
          <ac:spMkLst>
            <pc:docMk/>
            <pc:sldMk cId="2077443194" sldId="257"/>
            <ac:spMk id="2" creationId="{1058C639-3CF9-4C50-9A56-7CBED90BC413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54:20.070" v="59" actId="1076"/>
        <pc:sldMkLst>
          <pc:docMk/>
          <pc:sldMk cId="2077443194" sldId="259"/>
        </pc:sldMkLst>
        <pc:spChg chg="add mod">
          <ac:chgData name="Caroline Dunn" userId="S::caroline.dunn@yai.org::7345a84d-6a5d-4344-ad77-b4e9133e5123" providerId="AD" clId="Web-{53991CB6-753F-1A61-761A-C07D5F5B9845}" dt="2020-04-10T17:54:20.070" v="59" actId="1076"/>
          <ac:spMkLst>
            <pc:docMk/>
            <pc:sldMk cId="2077443194" sldId="259"/>
            <ac:spMk id="2" creationId="{D5FDDADE-57F3-4A4A-9087-0590238AAC71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54:12.882" v="58" actId="1076"/>
        <pc:sldMkLst>
          <pc:docMk/>
          <pc:sldMk cId="2077443194" sldId="260"/>
        </pc:sldMkLst>
        <pc:spChg chg="add mod">
          <ac:chgData name="Caroline Dunn" userId="S::caroline.dunn@yai.org::7345a84d-6a5d-4344-ad77-b4e9133e5123" providerId="AD" clId="Web-{53991CB6-753F-1A61-761A-C07D5F5B9845}" dt="2020-04-10T17:54:12.882" v="58" actId="1076"/>
          <ac:spMkLst>
            <pc:docMk/>
            <pc:sldMk cId="2077443194" sldId="260"/>
            <ac:spMk id="2" creationId="{DAB5F389-98EE-4C77-A476-0D86ACD0482D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54:03.992" v="57" actId="1076"/>
        <pc:sldMkLst>
          <pc:docMk/>
          <pc:sldMk cId="2077443194" sldId="261"/>
        </pc:sldMkLst>
        <pc:spChg chg="add mod">
          <ac:chgData name="Caroline Dunn" userId="S::caroline.dunn@yai.org::7345a84d-6a5d-4344-ad77-b4e9133e5123" providerId="AD" clId="Web-{53991CB6-753F-1A61-761A-C07D5F5B9845}" dt="2020-04-10T17:54:03.992" v="57" actId="1076"/>
          <ac:spMkLst>
            <pc:docMk/>
            <pc:sldMk cId="2077443194" sldId="261"/>
            <ac:spMk id="2" creationId="{DCAFA551-4739-4861-8E59-1EA545A5271A}"/>
          </ac:spMkLst>
        </pc:spChg>
      </pc:sldChg>
      <pc:sldChg chg="addSp delSp modSp">
        <pc:chgData name="Caroline Dunn" userId="S::caroline.dunn@yai.org::7345a84d-6a5d-4344-ad77-b4e9133e5123" providerId="AD" clId="Web-{53991CB6-753F-1A61-761A-C07D5F5B9845}" dt="2020-04-10T17:53:46.367" v="55" actId="1076"/>
        <pc:sldMkLst>
          <pc:docMk/>
          <pc:sldMk cId="2077443194" sldId="262"/>
        </pc:sldMkLst>
        <pc:spChg chg="add del mod">
          <ac:chgData name="Caroline Dunn" userId="S::caroline.dunn@yai.org::7345a84d-6a5d-4344-ad77-b4e9133e5123" providerId="AD" clId="Web-{53991CB6-753F-1A61-761A-C07D5F5B9845}" dt="2020-04-10T17:51:11.632" v="31"/>
          <ac:spMkLst>
            <pc:docMk/>
            <pc:sldMk cId="2077443194" sldId="262"/>
            <ac:spMk id="2" creationId="{12BE2141-8F41-4AB5-BAAD-EF1F491212A9}"/>
          </ac:spMkLst>
        </pc:spChg>
        <pc:spChg chg="add mod">
          <ac:chgData name="Caroline Dunn" userId="S::caroline.dunn@yai.org::7345a84d-6a5d-4344-ad77-b4e9133e5123" providerId="AD" clId="Web-{53991CB6-753F-1A61-761A-C07D5F5B9845}" dt="2020-04-10T17:53:46.367" v="55" actId="1076"/>
          <ac:spMkLst>
            <pc:docMk/>
            <pc:sldMk cId="2077443194" sldId="262"/>
            <ac:spMk id="3" creationId="{E6FAD61B-F31B-4012-A0D4-4338A2439882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53:36.788" v="54" actId="1076"/>
        <pc:sldMkLst>
          <pc:docMk/>
          <pc:sldMk cId="2077443194" sldId="263"/>
        </pc:sldMkLst>
        <pc:spChg chg="add mod">
          <ac:chgData name="Caroline Dunn" userId="S::caroline.dunn@yai.org::7345a84d-6a5d-4344-ad77-b4e9133e5123" providerId="AD" clId="Web-{53991CB6-753F-1A61-761A-C07D5F5B9845}" dt="2020-04-10T17:53:36.788" v="54" actId="1076"/>
          <ac:spMkLst>
            <pc:docMk/>
            <pc:sldMk cId="2077443194" sldId="263"/>
            <ac:spMk id="2" creationId="{5B2D00BA-2731-45A1-90C7-0E72F2B5487B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4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4"/>
            <ac:spMk id="2" creationId="{4CE4258A-04B0-4F48-9F20-5F3BA353A513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5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5"/>
            <ac:spMk id="2" creationId="{20E1EAAA-BAF2-455C-9934-A21E70B21F86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6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6"/>
            <ac:spMk id="2" creationId="{7F330CAC-9903-4F31-A124-D3037BD31C25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7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7"/>
            <ac:spMk id="2" creationId="{5D3DAEBF-B6FB-4B2B-A447-CAE4B992CAE1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8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8"/>
            <ac:spMk id="2" creationId="{F722AD18-358D-4C37-930E-214F63F24BE5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9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9"/>
            <ac:spMk id="2" creationId="{96A01F03-CF90-472D-89C0-0C239508DEA1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1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1"/>
            <ac:spMk id="2" creationId="{C37E7250-84C9-4410-AA84-644296110BF5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2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2"/>
            <ac:spMk id="2" creationId="{DDE68522-C085-4748-A296-1D77B0E769EB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3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3"/>
            <ac:spMk id="2" creationId="{303885B7-C38C-4214-9B7F-93219E6B2181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4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4"/>
            <ac:spMk id="2" creationId="{21F04F4E-D6C2-43C4-99A9-0D91C53917E5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5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5"/>
            <ac:spMk id="2" creationId="{69952001-8EEC-4399-8AA0-21C56958FE97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6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6"/>
            <ac:spMk id="2" creationId="{0A478564-4D61-4077-A3B0-524A91B9DC09}"/>
          </ac:spMkLst>
        </pc:spChg>
      </pc:sldChg>
      <pc:sldMasterChg chg="modSp mod modSldLayout">
        <pc:chgData name="Caroline Dunn" userId="S::caroline.dunn@yai.org::7345a84d-6a5d-4344-ad77-b4e9133e5123" providerId="AD" clId="Web-{53991CB6-753F-1A61-761A-C07D5F5B9845}" dt="2020-04-10T17:52:23.679" v="47"/>
        <pc:sldMasterMkLst>
          <pc:docMk/>
          <pc:sldMasterMk cId="2431678761" sldId="2147483648"/>
        </pc:sldMasterMkLst>
        <pc:spChg chg="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asterMk cId="2431678761" sldId="2147483648"/>
            <ac:spMk id="5" creationId="{00000000-0000-0000-0000-000000000000}"/>
          </ac:spMkLst>
        </pc:sp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3149074041" sldId="2147483649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3149074041" sldId="2147483649"/>
              <ac:spMk id="5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3297306969" sldId="2147483650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3297306969" sldId="2147483650"/>
              <ac:spMk id="5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812778531" sldId="2147483651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812778531" sldId="2147483651"/>
              <ac:spMk id="5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834311057" sldId="2147483652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834311057" sldId="2147483652"/>
              <ac:spMk id="6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2517511561" sldId="2147483653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2517511561" sldId="2147483653"/>
              <ac:spMk id="8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88972832" sldId="2147483654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88972832" sldId="2147483654"/>
              <ac:spMk id="4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029561138" sldId="2147483655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029561138" sldId="2147483655"/>
              <ac:spMk id="3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974853813" sldId="2147483656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974853813" sldId="2147483656"/>
              <ac:spMk id="6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352596224" sldId="2147483657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352596224" sldId="2147483657"/>
              <ac:spMk id="6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603636385" sldId="2147483658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603636385" sldId="2147483658"/>
              <ac:spMk id="5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687784754" sldId="2147483659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687784754" sldId="2147483659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C6603-D56A-4828-81A8-4F0AD59272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452C-682E-4489-89E3-9BBCD3FC2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6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7DD-A245-4598-A6A5-0B6B8931F2E1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40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D566-3FE8-4D73-83F3-24A3030B8A95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638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C2EB-F1E1-4C71-BDB0-C1441DEFE9BE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475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6BDA-6BB1-4C94-9F4E-132F6D16BE4E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69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BDAC-DB0D-48CB-84A4-D3492695DCE3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7853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8A4-BC37-4C63-AA72-F2913C058428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10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08-D525-4E02-9479-B3C3A9FDA5C7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156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3629-75DE-4BE8-9373-7485CF33BD1A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8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1F2-A5E1-49AE-856B-45214AC0B989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113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6AB-07C2-46CA-B3A6-EC57FE35DA8C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381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1250-D27E-4EAE-908F-6E9667A687A7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622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13D3-4DCA-4366-ADE6-C9F4F760CD83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7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09863" y="258395"/>
            <a:ext cx="10515600" cy="15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Open Sans Semibold"/>
                <a:ea typeface="Open Sans Semibold" panose="020B0706030804020204" pitchFamily="34" charset="0"/>
                <a:cs typeface="Open Sans Semibold" panose="020B0706030804020204" pitchFamily="34" charset="0"/>
              </a:rPr>
              <a:t>If Grandma is Sick and not Waking Up</a:t>
            </a:r>
          </a:p>
        </p:txBody>
      </p:sp>
      <p:pic>
        <p:nvPicPr>
          <p:cNvPr id="38914" name="Picture 2" descr="Man with a piece of paper with question marks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781" y="2026920"/>
            <a:ext cx="5962650" cy="3971925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8E4CD-E385-4AFD-BFE4-B9DBB4C9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5732" y="6341973"/>
            <a:ext cx="736121" cy="379502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7595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I call 911, a person will answer the phone. They will say something like “911, what is your emergency?”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482" name="Picture 2" descr="Customer service operator talking on phone in the office.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215" y="563880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330CAC-9903-4F31-A124-D3037BD3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 should tell them my name, where I live, and that my grandma will not wake up and needs help. I can read from my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I call 911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 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4" descr="Thoughtful girl looking up at copy space and talking on smartphone isolated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41" y="759823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3DAEBF-B6FB-4B2B-A447-CAE4B992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person may ask me some other questions. I should answer as many of them as I can. If I don’t know an answer, that is ok. I should not get upset. If I do not know an answer I will say “I do not know.”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186" y="709476"/>
            <a:ext cx="49625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22AD18-358D-4C37-930E-214F63F2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When the helpers arrive, they may ring the doorbell or knock on the door. I should ask who it is. They will say that they are here to help, or that they are paramedics or EMTs. I should open the door to let them in. I should then show them where grandma is.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338" name="Picture 2" descr="Front view of doctor and paramedic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786" y="394063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A01F03-CF90-472D-89C0-0C239508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 should give the helpers space to work. I should not try to hug or touch grandma while they are helping her. The helpers may ask me questions. I should answer as many of them as I can. If I don’t know an answer, that is ok. I should not get upset. If I do not know an answer I will say “I do not know.”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7235" y="752067"/>
            <a:ext cx="54483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7E7250-84C9-4410-AA84-64429611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 may ask me if I have anyone to stay with. If they ask this I should show them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They can call the people grandma wrote down and let them know what is going on.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 descr="Girl sitting with teddy bear pointing at the drawing paper shown by her female psychologist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4089" y="563880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E68522-C085-4748-A296-1D77B0E7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grandma to a doctor. I may need to go with them. I should bring my Emergency bag and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If I need to go with them, I should be very calm. This will make the workers be able to take care of grandma.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 descr="Side of a british ambulance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546" y="681446"/>
            <a:ext cx="5962650" cy="3971925"/>
          </a:xfrm>
          <a:prstGeom prst="rect">
            <a:avLst/>
          </a:prstGeom>
          <a:noFill/>
        </p:spPr>
      </p:pic>
      <p:pic>
        <p:nvPicPr>
          <p:cNvPr id="8196" name="Picture 4" descr="Little boy with backpack in studio Free Photo"/>
          <p:cNvPicPr>
            <a:picLocks noChangeAspect="1" noChangeArrowheads="1"/>
          </p:cNvPicPr>
          <p:nvPr/>
        </p:nvPicPr>
        <p:blipFill>
          <a:blip r:embed="rId4"/>
          <a:srcRect l="39892" r="12568"/>
          <a:stretch>
            <a:fillRect/>
          </a:stretch>
        </p:blipFill>
        <p:spPr bwMode="auto">
          <a:xfrm>
            <a:off x="7929155" y="694509"/>
            <a:ext cx="283464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3885B7-C38C-4214-9B7F-93219E6B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grandma to a doctor. I may need to go to someone else’s house. I should bring my Emergency bag and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If I need to go to someone else’s house, I should be very calm. This will make the workers be able to take care of grandma.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4" descr="Little boy with backpack in studio Free Photo"/>
          <p:cNvPicPr>
            <a:picLocks noChangeAspect="1" noChangeArrowheads="1"/>
          </p:cNvPicPr>
          <p:nvPr/>
        </p:nvPicPr>
        <p:blipFill>
          <a:blip r:embed="rId3"/>
          <a:srcRect l="39892" r="12568"/>
          <a:stretch>
            <a:fillRect/>
          </a:stretch>
        </p:blipFill>
        <p:spPr bwMode="auto">
          <a:xfrm>
            <a:off x="4467498" y="616132"/>
            <a:ext cx="283464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04F4E-D6C2-43C4-99A9-0D91C539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grandma to a doctor. I may need to stay home. If I need to stay home, I should be very calm. This will make the workers be able to take care of grandma. When another adult arrives, I should show them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Professional female psychologist sitting with girl on carpet showing white paper on clipboard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900" y="498566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52001-8EEC-4399-8AA0-21C56958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Grandma being sick is scary. I may feel sad. It is ok to be sad. I should remember that grandma would be very proud of me for being brave and getting her help.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Depressed girl covering her face with two hands Free Photo"/>
          <p:cNvPicPr>
            <a:picLocks noChangeAspect="1" noChangeArrowheads="1"/>
          </p:cNvPicPr>
          <p:nvPr/>
        </p:nvPicPr>
        <p:blipFill>
          <a:blip r:embed="rId3"/>
          <a:srcRect l="47560"/>
          <a:stretch>
            <a:fillRect/>
          </a:stretch>
        </p:blipFill>
        <p:spPr bwMode="auto">
          <a:xfrm>
            <a:off x="2090056" y="812074"/>
            <a:ext cx="3126831" cy="3971925"/>
          </a:xfrm>
          <a:prstGeom prst="rect">
            <a:avLst/>
          </a:prstGeom>
          <a:noFill/>
        </p:spPr>
      </p:pic>
      <p:pic>
        <p:nvPicPr>
          <p:cNvPr id="2052" name="Picture 4" descr="Little boy playing superhero at the playground Free Photo"/>
          <p:cNvPicPr>
            <a:picLocks noChangeAspect="1" noChangeArrowheads="1"/>
          </p:cNvPicPr>
          <p:nvPr/>
        </p:nvPicPr>
        <p:blipFill>
          <a:blip r:embed="rId4"/>
          <a:srcRect l="39016"/>
          <a:stretch>
            <a:fillRect/>
          </a:stretch>
        </p:blipFill>
        <p:spPr bwMode="auto">
          <a:xfrm>
            <a:off x="6466115" y="655183"/>
            <a:ext cx="3636281" cy="4086226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78564-4D61-4077-A3B0-524A91B9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COVID-19, or Corona virus, is like the flu. It makes people get a fever, cough, and be very tired.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866" name="Picture 2" descr="Man with compress on for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28" y="828173"/>
            <a:ext cx="5644334" cy="3759884"/>
          </a:xfrm>
          <a:prstGeom prst="rect">
            <a:avLst/>
          </a:prstGeom>
          <a:noFill/>
        </p:spPr>
      </p:pic>
      <p:pic>
        <p:nvPicPr>
          <p:cNvPr id="36868" name="Picture 4" descr="Portrait of couple blowing their nose with tissue paper on gray background Free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1439" y="836021"/>
            <a:ext cx="5691380" cy="3791223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58C639-3CF9-4C50-9A56-7CBED90B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6978" y="6356350"/>
            <a:ext cx="75049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family is doing everything they can to make us safe. We are staying at home and washing our hands. We are not inviting friends over.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4818" name="Picture 2" descr="Bathroom sink with liquid soap and washing hands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9221" y="1082811"/>
            <a:ext cx="5962650" cy="3352801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FDDADE-57F3-4A4A-9087-0590238A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883" y="6255709"/>
            <a:ext cx="664234" cy="465766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I get sick, my grandma will take care of me. She may have me take medicine. If I get really sick, she may take me to a doctor to help me get better.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2770" name="Picture 2" descr="Little girl lying on bed suffering from the cold and cou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5" y="899930"/>
            <a:ext cx="5856739" cy="3293247"/>
          </a:xfrm>
          <a:prstGeom prst="rect">
            <a:avLst/>
          </a:prstGeom>
          <a:noFill/>
        </p:spPr>
      </p:pic>
      <p:pic>
        <p:nvPicPr>
          <p:cNvPr id="32772" name="Picture 4" descr="Doctor examining little girl with her mother in medical off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8180" y="890451"/>
            <a:ext cx="4978128" cy="3316101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B5F389-98EE-4C77-A476-0D86ACD0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9505" y="6356350"/>
            <a:ext cx="69298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grandma gets sick, I need to make sure to listen to her. She may need my help to get things from the bathroom or kitchen. I can help grandma, and that will make her happy.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FA551-4739-4861-8E59-1EA545A5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13860"/>
            <a:ext cx="477329" cy="307616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3" name="Picture 4" descr="A person talking on a cell phone&#10;&#10;Description generated with very high confidence">
            <a:extLst>
              <a:ext uri="{FF2B5EF4-FFF2-40B4-BE49-F238E27FC236}">
                <a16:creationId xmlns:a16="http://schemas.microsoft.com/office/drawing/2014/main" id="{69C987C6-06AD-44FA-8F13-A6E83D773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15" y="831801"/>
            <a:ext cx="5302369" cy="38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grandma is sleeping and I need something, I should wake her up. I should start trying to wake grandma up by saying her name and tapping her on the shoulder.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AD61B-F31B-4012-A0D4-4338A243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0751" y="6356350"/>
            <a:ext cx="491706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2" name="Picture 4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id="{B540BB82-7960-4AD1-88DB-B0D6BBD3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97" y="477256"/>
            <a:ext cx="5532407" cy="42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grandma does not wake up when I say her name and tap her on the shoulder, I should yell her name. It is ok to yell because grandma may be very tired and not able to wake up.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2D00BA-2731-45A1-90C7-0E72F2B5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3279" y="6270086"/>
            <a:ext cx="41981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3" name="Picture 4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id="{E3A4ABE5-3328-4FB1-BE5A-089ED7D82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909" y="537381"/>
            <a:ext cx="5690558" cy="41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grandma does not wake up when I yell her name, I should grab her shoulder and shake it. It is ok to do this because grandma is not waking up.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4258A-04B0-4F48-9F20-5F3BA353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3" name="Picture 4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id="{C9DBFB2F-67AE-48ED-9048-32DA245FA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38" y="884257"/>
            <a:ext cx="5086709" cy="38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grandma does not wake up, that means it is an emergency. I need to call 911.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534" name="Picture 6" descr="Young girl smiling sitting on the floor with a phone Free Photo"/>
          <p:cNvPicPr>
            <a:picLocks noChangeAspect="1" noChangeArrowheads="1"/>
          </p:cNvPicPr>
          <p:nvPr/>
        </p:nvPicPr>
        <p:blipFill>
          <a:blip r:embed="rId3"/>
          <a:srcRect t="4136" b="12452"/>
          <a:stretch>
            <a:fillRect/>
          </a:stretch>
        </p:blipFill>
        <p:spPr bwMode="auto">
          <a:xfrm>
            <a:off x="3982992" y="640079"/>
            <a:ext cx="3937702" cy="4428309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E1EAAA-BAF2-455C-9934-A21E70B2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EBF3AEA36834F9F22CA5CC3156F91" ma:contentTypeVersion="9" ma:contentTypeDescription="Create a new document." ma:contentTypeScope="" ma:versionID="4c61187e486c1b10f06f394ce3c0dac6">
  <xsd:schema xmlns:xsd="http://www.w3.org/2001/XMLSchema" xmlns:xs="http://www.w3.org/2001/XMLSchema" xmlns:p="http://schemas.microsoft.com/office/2006/metadata/properties" xmlns:ns2="7a212cc3-d443-4b23-98ad-011a9eb84612" xmlns:ns3="cec63393-797b-45fc-83a8-5303bbe763f6" targetNamespace="http://schemas.microsoft.com/office/2006/metadata/properties" ma:root="true" ma:fieldsID="3266ebeae548c3a96e9ca3417a54d359" ns2:_="" ns3:_="">
    <xsd:import namespace="7a212cc3-d443-4b23-98ad-011a9eb84612"/>
    <xsd:import namespace="cec63393-797b-45fc-83a8-5303bbe763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2cc3-d443-4b23-98ad-011a9eb84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63393-797b-45fc-83a8-5303bbe76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61D59-1548-4AEA-9950-AF99A10DA8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64544E-5762-4EC3-86A2-4EB03E2E19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9BF1F-E711-4AE4-A33F-D387833E0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12cc3-d443-4b23-98ad-011a9eb84612"/>
    <ds:schemaRef ds:uri="cec63393-797b-45fc-83a8-5303bbe76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824</Words>
  <Application>Microsoft Office PowerPoint</Application>
  <PresentationFormat>Widescreen</PresentationFormat>
  <Paragraphs>57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COVID-19, or Corona virus, is like the flu. It makes people get a fever, cough, and be very tired.</vt:lpstr>
      <vt:lpstr>My family is doing everything they can to make us safe. We are staying at home and washing our hands. We are not inviting friends over.</vt:lpstr>
      <vt:lpstr>If I get sick, my grandma will take care of me. She may have me take medicine. If I get really sick, she may take me to a doctor to help me get better. </vt:lpstr>
      <vt:lpstr>If grandma gets sick, I need to make sure to listen to her. She may need my help to get things from the bathroom or kitchen. I can help grandma, and that will make her happy. </vt:lpstr>
      <vt:lpstr>If grandma is sleeping and I need something, I should wake her up. I should start trying to wake grandma up by saying her name and tapping her on the shoulder. </vt:lpstr>
      <vt:lpstr>If grandma does not wake up when I say her name and tap her on the shoulder, I should yell her name. It is ok to yell because grandma may be very tired and not able to wake up.</vt:lpstr>
      <vt:lpstr>If grandma does not wake up when I yell her name, I should grab her shoulder and shake it. It is ok to do this because grandma is not waking up. </vt:lpstr>
      <vt:lpstr>If grandma does not wake up, that means it is an emergency. I need to call 911. </vt:lpstr>
      <vt:lpstr>When I call 911, a person will answer the phone. They will say something like “911, what is your emergency?” </vt:lpstr>
      <vt:lpstr>I should tell them my name, where I live, and that my grandma will not wake up and needs help. I can read from my If I call 911 sheet.  </vt:lpstr>
      <vt:lpstr>The person may ask me some other questions. I should answer as many of them as I can. If I don’t know an answer, that is ok. I should not get upset. If I do not know an answer I will say “I do not know.” </vt:lpstr>
      <vt:lpstr>When the helpers arrive, they may ring the doorbell or knock on the door. I should ask who it is. They will say that they are here to help, or that they are paramedics or EMTs. I should open the door to let them in. I should then show them where grandma is.</vt:lpstr>
      <vt:lpstr>I should give the helpers space to work. I should not try to hug or touch grandma while they are helping her. The helpers may ask me questions. I should answer as many of them as I can. If I don’t know an answer, that is ok. I should not get upset. If I do not know an answer I will say “I do not know.” </vt:lpstr>
      <vt:lpstr>The helper may ask me if I have anyone to stay with. If they ask this I should show them My Emergency Information sheet. They can call the people grandma wrote down and let them know what is going on. </vt:lpstr>
      <vt:lpstr>The helpers will need to take grandma to a doctor. I may need to go with them. I should bring my Emergency bag and My Emergency Information sheet. If I need to go with them, I should be very calm. This will make the workers be able to take care of grandma. I am being very brave. </vt:lpstr>
      <vt:lpstr>The helpers will need to take grandma to a doctor. I may need to go to someone else’s house. I should bring my Emergency bag and My Emergency Information sheet. If I need to go to someone else’s house, I should be very calm. This will make the workers be able to take care of grandma. I am being very brave. </vt:lpstr>
      <vt:lpstr>The helpers will need to take grandma to a doctor. I may need to stay home. If I need to stay home, I should be very calm. This will make the workers be able to take care of grandma. When another adult arrives, I should show them My Emergency Information sheet. I am being very brave. </vt:lpstr>
      <vt:lpstr>Grandma being sick is scary. I may feel sad. It is ok to be sad. I should remember that grandma would be very proud of me for being brave and getting her help.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dyjo</dc:creator>
  <cp:lastModifiedBy>cdunn01</cp:lastModifiedBy>
  <cp:revision>133</cp:revision>
  <dcterms:created xsi:type="dcterms:W3CDTF">2018-02-28T16:55:55Z</dcterms:created>
  <dcterms:modified xsi:type="dcterms:W3CDTF">2020-04-21T20:06:14Z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0x010100E75EBF3AEA36834F9F22CA5CC3156F91</vt:lpwstr>
  </property>
</Properties>
</file>